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sldIdLst>
    <p:sldId id="256" r:id="rId2"/>
    <p:sldId id="278" r:id="rId3"/>
    <p:sldId id="261" r:id="rId4"/>
    <p:sldId id="279" r:id="rId5"/>
    <p:sldId id="264" r:id="rId6"/>
    <p:sldId id="281" r:id="rId7"/>
    <p:sldId id="293" r:id="rId8"/>
    <p:sldId id="294" r:id="rId9"/>
    <p:sldId id="277" r:id="rId10"/>
    <p:sldId id="285" r:id="rId11"/>
    <p:sldId id="284" r:id="rId12"/>
    <p:sldId id="266" r:id="rId13"/>
    <p:sldId id="268" r:id="rId14"/>
    <p:sldId id="269" r:id="rId15"/>
    <p:sldId id="288" r:id="rId16"/>
    <p:sldId id="270" r:id="rId17"/>
    <p:sldId id="274" r:id="rId18"/>
    <p:sldId id="271" r:id="rId19"/>
    <p:sldId id="289" r:id="rId20"/>
    <p:sldId id="280" r:id="rId21"/>
    <p:sldId id="276" r:id="rId22"/>
    <p:sldId id="286" r:id="rId23"/>
    <p:sldId id="290" r:id="rId24"/>
    <p:sldId id="291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3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7.png"/><Relationship Id="rId5" Type="http://schemas.openxmlformats.org/officeDocument/2006/relationships/slide" Target="slide15.xml"/><Relationship Id="rId10" Type="http://schemas.openxmlformats.org/officeDocument/2006/relationships/image" Target="../media/image23.png"/><Relationship Id="rId4" Type="http://schemas.openxmlformats.org/officeDocument/2006/relationships/image" Target="../media/image18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5.xml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3.xml"/><Relationship Id="rId18" Type="http://schemas.openxmlformats.org/officeDocument/2006/relationships/image" Target="../media/image33.jpeg"/><Relationship Id="rId3" Type="http://schemas.openxmlformats.org/officeDocument/2006/relationships/slide" Target="slide4.xml"/><Relationship Id="rId21" Type="http://schemas.openxmlformats.org/officeDocument/2006/relationships/slide" Target="slide17.xml"/><Relationship Id="rId7" Type="http://schemas.openxmlformats.org/officeDocument/2006/relationships/slide" Target="slide9.xml"/><Relationship Id="rId12" Type="http://schemas.openxmlformats.org/officeDocument/2006/relationships/image" Target="../media/image30.jpeg"/><Relationship Id="rId17" Type="http://schemas.openxmlformats.org/officeDocument/2006/relationships/slide" Target="slide20.xml"/><Relationship Id="rId2" Type="http://schemas.openxmlformats.org/officeDocument/2006/relationships/slide" Target="slide3.xml"/><Relationship Id="rId16" Type="http://schemas.openxmlformats.org/officeDocument/2006/relationships/image" Target="../media/image32.jp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6.xml"/><Relationship Id="rId5" Type="http://schemas.openxmlformats.org/officeDocument/2006/relationships/slide" Target="slide6.xml"/><Relationship Id="rId15" Type="http://schemas.openxmlformats.org/officeDocument/2006/relationships/slide" Target="slide19.xml"/><Relationship Id="rId10" Type="http://schemas.openxmlformats.org/officeDocument/2006/relationships/slide" Target="slide12.xml"/><Relationship Id="rId19" Type="http://schemas.openxmlformats.org/officeDocument/2006/relationships/slide" Target="slide18.xml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image" Target="../media/image31.jpeg"/><Relationship Id="rId22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37.png"/><Relationship Id="rId7" Type="http://schemas.openxmlformats.org/officeDocument/2006/relationships/image" Target="../media/image5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600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6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44.png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7" Type="http://schemas.openxmlformats.org/officeDocument/2006/relationships/image" Target="../media/image1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49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50.png"/><Relationship Id="rId7" Type="http://schemas.openxmlformats.org/officeDocument/2006/relationships/image" Target="../media/image4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delaymovie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hyperlink" Target="delaymovie_mp4.mp4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hyperlink" Target="delaymovie_pyrag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hyperlink" Target="delaymovie_pyrag_mp4.mp4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7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700808"/>
            <a:ext cx="8640960" cy="2592288"/>
          </a:xfrm>
        </p:spPr>
        <p:txBody>
          <a:bodyPr>
            <a:noAutofit/>
          </a:bodyPr>
          <a:lstStyle/>
          <a:p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Manipulating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Properties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a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Degenerate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Parametric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Amplifier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,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8640960" cy="1596008"/>
          </a:xfrm>
        </p:spPr>
        <p:txBody>
          <a:bodyPr>
            <a:noAutofit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6330806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260000" cy="126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76" y="2606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2708920"/>
                <a:ext cx="3312368" cy="36004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hu-HU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2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200" b="0" i="0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200" b="0" i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2708920"/>
                <a:ext cx="3312368" cy="3600400"/>
              </a:xfrm>
              <a:blipFill rotWithShape="1">
                <a:blip r:embed="rId2"/>
                <a:stretch>
                  <a:fillRect l="-2757" t="-1354" r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3563888" y="2577740"/>
            <a:ext cx="5417368" cy="3731580"/>
          </a:xfrm>
          <a:prstGeom prst="rect">
            <a:avLst/>
          </a:prstGeom>
          <a:ln w="38100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39248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behaviours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DPA: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off-resonant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well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sz="2400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sz="24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553720" lvl="2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553720" lvl="2" algn="just"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BUT!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wider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2" name="Téglalap 21">
            <a:hlinkClick r:id="rId10" action="ppaction://hlinksldjump"/>
          </p:cNvPr>
          <p:cNvSpPr/>
          <p:nvPr/>
        </p:nvSpPr>
        <p:spPr>
          <a:xfrm>
            <a:off x="8590668" y="260648"/>
            <a:ext cx="37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9</a:t>
            </a:r>
          </a:p>
        </p:txBody>
      </p:sp>
      <p:pic>
        <p:nvPicPr>
          <p:cNvPr id="5" name="Kép 4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251520" y="4869160"/>
            <a:ext cx="2473739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354019" y="4869160"/>
            <a:ext cx="2435962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6436793" y="4869160"/>
            <a:ext cx="2455687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400928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400928"/>
                <a:ext cx="6661357" cy="4682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" r="5776"/>
          <a:stretch/>
        </p:blipFill>
        <p:spPr>
          <a:xfrm>
            <a:off x="611560" y="2915488"/>
            <a:ext cx="5616624" cy="3681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" r="6446"/>
          <a:stretch/>
        </p:blipFill>
        <p:spPr>
          <a:xfrm>
            <a:off x="4067944" y="3249319"/>
            <a:ext cx="4796597" cy="330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9" y="2997320"/>
            <a:ext cx="5626027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796136" y="2924944"/>
                <a:ext cx="3240360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6136" y="2924944"/>
                <a:ext cx="3240360" cy="3312368"/>
              </a:xfrm>
              <a:blipFill rotWithShape="1">
                <a:blip r:embed="rId3"/>
                <a:stretch>
                  <a:fillRect l="-3013" t="-1473" r="-2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320353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gyenes összekötő 7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60" y="2132856"/>
                <a:ext cx="5005912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0" y="2132856"/>
                <a:ext cx="5005912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827" t="-5263" r="-1340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328340" y="6453336"/>
            <a:ext cx="43876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gyenes összekötő 14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39" name="Egyenes összekötő 38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églalap 39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41" name="Egyenes összekötő 40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grpSp>
        <p:nvGrpSpPr>
          <p:cNvPr id="22" name="Csoportba foglalás 21"/>
          <p:cNvGrpSpPr/>
          <p:nvPr/>
        </p:nvGrpSpPr>
        <p:grpSpPr>
          <a:xfrm>
            <a:off x="251520" y="2060848"/>
            <a:ext cx="8640960" cy="4201191"/>
            <a:chOff x="251520" y="2060848"/>
            <a:chExt cx="8640960" cy="4201191"/>
          </a:xfrm>
        </p:grpSpPr>
        <p:pic>
          <p:nvPicPr>
            <p:cNvPr id="32" name="Kép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060848"/>
              <a:ext cx="8640960" cy="4201191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63" name="Felhő 62"/>
            <p:cNvSpPr/>
            <p:nvPr/>
          </p:nvSpPr>
          <p:spPr>
            <a:xfrm>
              <a:off x="1043608" y="3284984"/>
              <a:ext cx="1654605" cy="504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elhő 64"/>
            <p:cNvSpPr/>
            <p:nvPr/>
          </p:nvSpPr>
          <p:spPr>
            <a:xfrm flipV="1">
              <a:off x="2051720" y="2708920"/>
              <a:ext cx="900239" cy="576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elhő 65"/>
            <p:cNvSpPr/>
            <p:nvPr/>
          </p:nvSpPr>
          <p:spPr>
            <a:xfrm flipH="1">
              <a:off x="715790" y="2780928"/>
              <a:ext cx="975889" cy="576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Egyenes összekötő nyíllal 66"/>
            <p:cNvCxnSpPr>
              <a:endCxn id="63" idx="3"/>
            </p:cNvCxnSpPr>
            <p:nvPr/>
          </p:nvCxnSpPr>
          <p:spPr>
            <a:xfrm flipH="1">
              <a:off x="1870911" y="2976690"/>
              <a:ext cx="108802" cy="33711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gyenes összekötő nyíllal 67"/>
            <p:cNvCxnSpPr/>
            <p:nvPr/>
          </p:nvCxnSpPr>
          <p:spPr>
            <a:xfrm>
              <a:off x="2077017" y="2420888"/>
              <a:ext cx="212411" cy="360040"/>
            </a:xfrm>
            <a:prstGeom prst="straightConnector1">
              <a:avLst/>
            </a:prstGeom>
            <a:ln w="28575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gyenes összekötő nyíllal 68"/>
            <p:cNvCxnSpPr>
              <a:endCxn id="66" idx="3"/>
            </p:cNvCxnSpPr>
            <p:nvPr/>
          </p:nvCxnSpPr>
          <p:spPr>
            <a:xfrm flipH="1">
              <a:off x="1203734" y="2478889"/>
              <a:ext cx="1" cy="334972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églalap 69"/>
            <p:cNvSpPr/>
            <p:nvPr/>
          </p:nvSpPr>
          <p:spPr>
            <a:xfrm>
              <a:off x="2051720" y="2750698"/>
              <a:ext cx="9108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13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13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71" name="Téglalap 70"/>
            <p:cNvSpPr/>
            <p:nvPr/>
          </p:nvSpPr>
          <p:spPr>
            <a:xfrm>
              <a:off x="1115616" y="3356992"/>
              <a:ext cx="1530156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72" name="Téglalap 71"/>
            <p:cNvSpPr/>
            <p:nvPr/>
          </p:nvSpPr>
          <p:spPr>
            <a:xfrm>
              <a:off x="715791" y="2810932"/>
              <a:ext cx="97588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13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13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rtalom helye 2"/>
          <p:cNvSpPr txBox="1">
            <a:spLocks/>
          </p:cNvSpPr>
          <p:nvPr/>
        </p:nvSpPr>
        <p:spPr>
          <a:xfrm>
            <a:off x="251520" y="1997541"/>
            <a:ext cx="6768752" cy="474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2060848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780928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99" y="4221352"/>
            <a:ext cx="3771580" cy="2376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221352"/>
            <a:ext cx="3771582" cy="2376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149080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149080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572000" y="4149080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49080"/>
                <a:ext cx="3794523" cy="57606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Egyenes összekötő 8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323528" y="6453336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  <a:blipFill rotWithShape="1">
                <a:blip r:embed="rId7"/>
                <a:stretch>
                  <a:fillRect l="-1259" t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73016"/>
            <a:ext cx="3384376" cy="1284758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3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26" y="1916832"/>
            <a:ext cx="1571958" cy="158417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5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gyenes összekötő 15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/>
          <p:cNvSpPr/>
          <p:nvPr/>
        </p:nvSpPr>
        <p:spPr>
          <a:xfrm>
            <a:off x="323528" y="6451281"/>
            <a:ext cx="161133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14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7200800" cy="129614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7200800" cy="1296144"/>
              </a:xfrm>
              <a:blipFill rotWithShape="1">
                <a:blip r:embed="rId2"/>
                <a:stretch>
                  <a:fillRect l="-1270" t="-6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88840"/>
                <a:ext cx="6048671" cy="446449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88840"/>
                <a:ext cx="6048671" cy="4464496"/>
              </a:xfrm>
              <a:blipFill rotWithShape="1">
                <a:blip r:embed="rId2"/>
                <a:stretch>
                  <a:fillRect l="-1512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80" y="2115356"/>
            <a:ext cx="2952000" cy="160167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  <a:blipFill rotWithShape="1">
                <a:blip r:embed="rId4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2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Enhanced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resonance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6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0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3497</TotalTime>
  <Words>1567</Words>
  <Application>Microsoft Office PowerPoint</Application>
  <PresentationFormat>Diavetítés a képernyőre (4:3 oldalarány)</PresentationFormat>
  <Paragraphs>191</Paragraphs>
  <Slides>25</Slides>
  <Notes>2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26" baseType="lpstr">
      <vt:lpstr>Hullám</vt:lpstr>
      <vt:lpstr>Manipulating the Squeezing Properties of a Degenerate Parametric Amplifier with Coherent, Time-Delayed Feedback</vt:lpstr>
      <vt:lpstr>Outline</vt:lpstr>
      <vt:lpstr>DPA dynamics &amp; squeezing</vt:lpstr>
      <vt:lpstr>DPA dynamics &amp; squeezing</vt:lpstr>
      <vt:lpstr>DPA &amp; time-delayed coherent feedback</vt:lpstr>
      <vt:lpstr>DPA &amp; time-delayed coherent feedback</vt:lpstr>
      <vt:lpstr>Emerging side-peaks</vt:lpstr>
      <vt:lpstr>Enhanced squeezing on resonance</vt:lpstr>
      <vt:lpstr>New setup with time-delay</vt:lpstr>
      <vt:lpstr>New setup with time-delay</vt:lpstr>
      <vt:lpstr>New setup with time-delay</vt:lpstr>
      <vt:lpstr>Effects of loss</vt:lpstr>
      <vt:lpstr>Summary</vt:lpstr>
      <vt:lpstr>Thank you for Your </vt:lpstr>
      <vt:lpstr>Thank you for Your 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207</cp:revision>
  <dcterms:created xsi:type="dcterms:W3CDTF">2016-02-22T19:45:39Z</dcterms:created>
  <dcterms:modified xsi:type="dcterms:W3CDTF">2016-05-25T04:36:41Z</dcterms:modified>
</cp:coreProperties>
</file>